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7" r:id="rId4"/>
    <p:sldId id="268" r:id="rId5"/>
  </p:sldIdLst>
  <p:sldSz cx="17279620" cy="21599525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tags/tag1.xml><?xml version="1.0" encoding="utf-8"?>
<p:tagLst xmlns:p="http://schemas.openxmlformats.org/presentationml/2006/main">
  <p:tag name="MH_CONTENTSID" val="260"/>
  <p:tag name="MH_SECTIONID" val="261,262,"/>
  <p:tag name="KSO_WM_DOC_GUID" val="{4df7e084-1c03-4d46-a559-b1eb1891771d}"/>
</p:tagLst>
</file>